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74" r:id="rId4"/>
    <p:sldId id="275" r:id="rId5"/>
    <p:sldId id="277" r:id="rId6"/>
    <p:sldId id="278" r:id="rId7"/>
    <p:sldId id="265" r:id="rId8"/>
    <p:sldId id="269" r:id="rId9"/>
    <p:sldId id="271" r:id="rId10"/>
    <p:sldId id="262" r:id="rId11"/>
    <p:sldId id="272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385" autoAdjust="0"/>
    <p:restoredTop sz="86576" autoAdjust="0"/>
  </p:normalViewPr>
  <p:slideViewPr>
    <p:cSldViewPr>
      <p:cViewPr varScale="1">
        <p:scale>
          <a:sx n="58" d="100"/>
          <a:sy n="58" d="100"/>
        </p:scale>
        <p:origin x="8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F071AF-495C-477D-895B-A73F95AA5C31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he-IL"/>
              <a:t>א.ד.אש סוכנויות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FE8AE7-80DE-42ED-BE14-A86AC81F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805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47699C-E0F8-4961-BC42-54863DBD2D32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he-IL"/>
              <a:t>א.ד.אש סוכנויות 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113D95-102F-4D14-AC49-598FE76260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1622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13921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141014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151270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429074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356624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356624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360971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</p:spTree>
    <p:extLst>
      <p:ext uri="{BB962C8B-B14F-4D97-AF65-F5344CB8AC3E}">
        <p14:creationId xmlns:p14="http://schemas.microsoft.com/office/powerpoint/2010/main" val="182123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e-IL"/>
              <a:t>א.ד.אש סוכנויות 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13D95-102F-4D14-AC49-598FE762607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3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AA55-DEF7-478D-ADAD-7037BC64DE5C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8424-371D-4C61-AAD9-8B6C6BAEFA22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C1DE-704E-4D76-96A0-1E8C2E2B1BB9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BDBB-F0D3-4755-9C0C-E0899048BA21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0B71-F215-4338-B027-D582A33AEB9B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39BED7-4AD7-46EF-997C-04ED8983D03A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6EF4-3785-4342-AA34-B714FE967DB3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E2B3-F674-4450-A449-7B4569EAFDC8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3A82-90D6-41C7-9269-4281E0860D58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5EF-5B4B-4538-BA37-21CEC1D26034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591675-E1CC-4071-AE63-9EBB993BF1FD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FB5AA1-FA70-4030-9AA8-6F2C34D1F3D5}" type="datetime8">
              <a:rPr lang="he-IL" smtClean="0"/>
              <a:t>23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EBF5C-726A-4CDA-88F6-C19AF137D276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ffice@adasinterag.com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10" Type="http://schemas.openxmlformats.org/officeDocument/2006/relationships/image" Target="../media/image16.pn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1"/>
          <a:stretch/>
        </p:blipFill>
        <p:spPr>
          <a:xfrm>
            <a:off x="251519" y="1556792"/>
            <a:ext cx="8669215" cy="37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980356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936560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and professionalism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214312" y="1484784"/>
            <a:ext cx="8679055" cy="1944216"/>
          </a:xfrm>
        </p:spPr>
        <p:txBody>
          <a:bodyPr>
            <a:normAutofit/>
          </a:bodyPr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1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30 years experience in various packaging fields and in large and complex projects in a variety of leading companies.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 algn="l" rtl="0">
              <a:lnSpc>
                <a:spcPts val="29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marL="0" indent="0" algn="ctr" rtl="0">
              <a:lnSpc>
                <a:spcPts val="2900"/>
              </a:lnSpc>
              <a:buNone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our clients:</a:t>
            </a:r>
            <a:endParaRPr lang="he-IL" sz="2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7" y="459537"/>
            <a:ext cx="528015" cy="52801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49" y="5877270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7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1915" r="9758" b="27761"/>
          <a:stretch/>
        </p:blipFill>
        <p:spPr>
          <a:xfrm>
            <a:off x="1469040" y="1556792"/>
            <a:ext cx="7514147" cy="4662886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55575" y="137733"/>
            <a:ext cx="8227611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he-I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0" y="504980"/>
            <a:ext cx="351708" cy="351708"/>
          </a:xfrm>
          <a:prstGeom prst="rect">
            <a:avLst/>
          </a:prstGeom>
        </p:spPr>
      </p:pic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48" y="3712772"/>
            <a:ext cx="1506309" cy="4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FF7BB41-8934-4173-9D01-F9AC05FB3556}"/>
              </a:ext>
            </a:extLst>
          </p:cNvPr>
          <p:cNvSpPr txBox="1"/>
          <p:nvPr/>
        </p:nvSpPr>
        <p:spPr>
          <a:xfrm>
            <a:off x="1714623" y="4024712"/>
            <a:ext cx="2713357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1, Zadal St. Rishon Le Zion</a:t>
            </a:r>
          </a:p>
          <a:p>
            <a:pPr algn="ctr" rtl="0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Tel: + 972-3-5653455 </a:t>
            </a:r>
          </a:p>
          <a:p>
            <a:pPr algn="ctr" rtl="0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Fax:+972-3-5653456</a:t>
            </a:r>
          </a:p>
          <a:p>
            <a:pPr algn="ctr" rtl="0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office@adasinterag.com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www.adasinterag.com</a:t>
            </a:r>
            <a:endParaRPr lang="he-I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4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78230"/>
            <a:ext cx="2825903" cy="158261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3657"/>
            <a:ext cx="2736304" cy="15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	A.D.A.S International Agencies Ltd</a:t>
            </a:r>
            <a:endParaRPr lang="he-IL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301752" y="1428245"/>
            <a:ext cx="8534400" cy="2100600"/>
          </a:xfrm>
        </p:spPr>
        <p:txBody>
          <a:bodyPr>
            <a:normAutofit/>
          </a:bodyPr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deal in packaging engineering product development, design</a:t>
            </a:r>
          </a:p>
          <a:p>
            <a:pPr marL="0" indent="0" algn="l" rtl="0">
              <a:lnSpc>
                <a:spcPts val="29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consultation in manufacturing processes.</a:t>
            </a:r>
          </a:p>
          <a:p>
            <a:pPr marL="0" indent="0" algn="l" rtl="0">
              <a:lnSpc>
                <a:spcPts val="29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Accompanying projects from the concept stage to the final stage (TURNKEY) including shipping and logistics.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4893" y="4855944"/>
            <a:ext cx="5500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process is based on success</a:t>
            </a:r>
            <a:endParaRPr lang="he-IL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15" y="5659869"/>
            <a:ext cx="1529653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1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34400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758003" y="1454139"/>
            <a:ext cx="8229600" cy="4525963"/>
          </a:xfrm>
        </p:spPr>
        <p:txBody>
          <a:bodyPr/>
          <a:lstStyle/>
          <a:p>
            <a:pPr marL="0" indent="0" algn="l">
              <a:lnSpc>
                <a:spcPts val="2900"/>
              </a:lnSpc>
              <a:buNone/>
            </a:pPr>
            <a:r>
              <a:rPr lang="he-IL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Packaging Engineering - Developing new packaging products, with an emphasis on innovation, cost savings, compliance with standards requirements and quality control.</a:t>
            </a:r>
            <a:r>
              <a:rPr lang="he-IL" sz="19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ctr"/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מחבר ישר 5"/>
          <p:cNvCxnSpPr>
            <a:cxnSpLocks/>
          </p:cNvCxnSpPr>
          <p:nvPr/>
        </p:nvCxnSpPr>
        <p:spPr>
          <a:xfrm>
            <a:off x="827584" y="1844824"/>
            <a:ext cx="24482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" y="2564907"/>
            <a:ext cx="8645525" cy="35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63" y="5705475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6" y="1349812"/>
            <a:ext cx="528528" cy="52852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תצוגת שקופית 4">
                <a:extLst>
                  <a:ext uri="{FF2B5EF4-FFF2-40B4-BE49-F238E27FC236}">
                    <a16:creationId xmlns:a16="http://schemas.microsoft.com/office/drawing/2014/main" id="{99BDD69C-57EA-408D-A017-6DE625AE69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7170100"/>
                  </p:ext>
                </p:extLst>
              </p:nvPr>
            </p:nvGraphicFramePr>
            <p:xfrm>
              <a:off x="-3126036" y="-416929"/>
              <a:ext cx="2286000" cy="1714500"/>
            </p:xfrm>
            <a:graphic>
              <a:graphicData uri="http://schemas.microsoft.com/office/powerpoint/2016/slidezoom">
                <pslz:sldZm>
                  <pslz:sldZmObj sldId="275" cId="576626662">
                    <pslz:zmPr id="{3C259EE0-0443-4830-A0B5-2C181C524D4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תצוגת שקופית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9BDD69C-57EA-408D-A017-6DE625AE69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26036" y="-41692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8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4824" y="150772"/>
            <a:ext cx="8534400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722753" y="5593710"/>
            <a:ext cx="3217377" cy="280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5828" r="50000"/>
          <a:stretch/>
        </p:blipFill>
        <p:spPr bwMode="auto">
          <a:xfrm>
            <a:off x="4188675" y="4662559"/>
            <a:ext cx="936104" cy="90783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98" y="4710658"/>
            <a:ext cx="1107748" cy="81163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251" y="1419361"/>
            <a:ext cx="8406749" cy="1170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ts val="2900"/>
              </a:lnSpc>
              <a:spcBef>
                <a:spcPct val="20000"/>
              </a:spcBef>
              <a:buClr>
                <a:srgbClr val="A5A5A5"/>
              </a:buClr>
              <a:buSzPct val="85000"/>
            </a:pPr>
            <a:r>
              <a:rPr lang="en-US" sz="1900" dirty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 Product design - designed development, functional, ergonomic, efficient and economical, for all types of industries: food, pharmaceuticals, cosmetics, chemicals, etc.</a:t>
            </a:r>
            <a:endParaRPr lang="he-IL" sz="1900" dirty="0">
              <a:solidFill>
                <a:srgbClr val="A5A5A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>
            <a:off x="841275" y="1844824"/>
            <a:ext cx="2739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C:\Users\USER\Desktop\milk-bottle-2012800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05" y="2691720"/>
            <a:ext cx="566758" cy="10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155">
            <a:off x="413059" y="1517852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41" y="5750161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27591" y1="37076" x2="27591" y2="37076"/>
                        <a14:backgroundMark x1="29409" y1="44507" x2="29409" y2="44507"/>
                        <a14:backgroundMark x1="27591" y1="52262" x2="27591" y2="52262"/>
                        <a14:backgroundMark x1="23045" y1="61309" x2="23045" y2="61309"/>
                      </a14:backgroundRemoval>
                    </a14:imgEffect>
                    <a14:imgEffect>
                      <a14:sharpenSoften amount="39000"/>
                    </a14:imgEffect>
                    <a14:imgEffect>
                      <a14:brightnessContrast bright="2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17382" r="30638" b="16930"/>
          <a:stretch/>
        </p:blipFill>
        <p:spPr>
          <a:xfrm rot="5400000">
            <a:off x="5441232" y="2827678"/>
            <a:ext cx="1071101" cy="86409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98" b="75283" l="955" r="81455"/>
                    </a14:imgEffect>
                    <a14:imgEffect>
                      <a14:brightnessContrast bright="2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20" r="18156" b="17855"/>
          <a:stretch/>
        </p:blipFill>
        <p:spPr>
          <a:xfrm rot="5400000">
            <a:off x="7460494" y="2732335"/>
            <a:ext cx="1372499" cy="80933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213" b="78191" l="43000" r="74682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5" t="18613" r="21928" b="15080"/>
          <a:stretch/>
        </p:blipFill>
        <p:spPr>
          <a:xfrm rot="5400000">
            <a:off x="4478237" y="2833966"/>
            <a:ext cx="806962" cy="90746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182" r="62273">
                        <a14:foregroundMark x1="30773" y1="40711" x2="30773" y2="39661"/>
                        <a14:foregroundMark x1="30773" y1="42003" x2="30773" y2="42003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9" r="36981" b="3627"/>
          <a:stretch/>
        </p:blipFill>
        <p:spPr>
          <a:xfrm rot="5400000">
            <a:off x="3246089" y="2755691"/>
            <a:ext cx="918448" cy="102677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1133" r="35378" b="15081"/>
          <a:stretch/>
        </p:blipFill>
        <p:spPr>
          <a:xfrm rot="5400000">
            <a:off x="7310031" y="4607542"/>
            <a:ext cx="864091" cy="10137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346" l="9804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" y="4495885"/>
            <a:ext cx="1889057" cy="13065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7" b="10181"/>
          <a:stretch/>
        </p:blipFill>
        <p:spPr>
          <a:xfrm>
            <a:off x="2196887" y="4627613"/>
            <a:ext cx="1383458" cy="1082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0401"/>
            <a:ext cx="1887813" cy="11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2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34400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597627" y="1342226"/>
            <a:ext cx="7948745" cy="1349320"/>
          </a:xfrm>
        </p:spPr>
        <p:txBody>
          <a:bodyPr>
            <a:normAutofit/>
          </a:bodyPr>
          <a:lstStyle/>
          <a:p>
            <a:pPr marL="0" indent="0" algn="l" rtl="0">
              <a:lnSpc>
                <a:spcPts val="2900"/>
              </a:lnSpc>
              <a:buNone/>
            </a:pPr>
            <a:r>
              <a:rPr lang="en-US" sz="1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 Preparation - engineering Design and drawings before preparing a model or mold.</a:t>
            </a:r>
          </a:p>
          <a:p>
            <a:pPr marL="0" indent="0" algn="l" rtl="0">
              <a:lnSpc>
                <a:spcPts val="2900"/>
              </a:lnSpc>
              <a:buNone/>
            </a:pPr>
            <a:r>
              <a:rPr lang="en-US" sz="1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3D models and technical specifications.</a:t>
            </a:r>
          </a:p>
        </p:txBody>
      </p:sp>
      <p:cxnSp>
        <p:nvCxnSpPr>
          <p:cNvPr id="7" name="מחבר ישר 6"/>
          <p:cNvCxnSpPr>
            <a:cxnSpLocks/>
          </p:cNvCxnSpPr>
          <p:nvPr/>
        </p:nvCxnSpPr>
        <p:spPr>
          <a:xfrm>
            <a:off x="683568" y="1740703"/>
            <a:ext cx="38884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0" y="1400826"/>
            <a:ext cx="339877" cy="33987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65" y="5505836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60" y="2521607"/>
            <a:ext cx="5112568" cy="34224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3" y="5155867"/>
            <a:ext cx="1869297" cy="9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60241" y="332656"/>
            <a:ext cx="8534400" cy="758952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Services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"/>
          </p:nvPr>
        </p:nvSpPr>
        <p:spPr>
          <a:xfrm>
            <a:off x="260520" y="2448346"/>
            <a:ext cx="8503920" cy="386186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Checking  packaging materials, types of materials used by the company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Matching packaging materials relevant to your company's products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Checking the suppliers of the various packaging products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Accompanying the purchasing system with suppliers in terms of materials, pricing, compliance according  standards requirements and quality control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Add new suppliers</a:t>
            </a:r>
          </a:p>
          <a:p>
            <a:pPr marL="0" indent="0" algn="l" rtl="0">
              <a:buNone/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6" y="1577324"/>
            <a:ext cx="385306" cy="385306"/>
          </a:xfrm>
          <a:prstGeom prst="rect">
            <a:avLst/>
          </a:prstGeom>
        </p:spPr>
      </p:pic>
      <p:cxnSp>
        <p:nvCxnSpPr>
          <p:cNvPr id="14" name="מחבר ישר 13"/>
          <p:cNvCxnSpPr>
            <a:cxnSpLocks/>
          </p:cNvCxnSpPr>
          <p:nvPr/>
        </p:nvCxnSpPr>
        <p:spPr>
          <a:xfrm>
            <a:off x="755576" y="1915185"/>
            <a:ext cx="6120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38" y="5710361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3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60534"/>
            <a:ext cx="2088232" cy="14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B35ED88-0301-42BA-B5DE-C6917F264A65}"/>
              </a:ext>
            </a:extLst>
          </p:cNvPr>
          <p:cNvSpPr txBox="1"/>
          <p:nvPr/>
        </p:nvSpPr>
        <p:spPr>
          <a:xfrm>
            <a:off x="736878" y="1480644"/>
            <a:ext cx="8146602" cy="1170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9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Supply chain processes and production floor packaging -</a:t>
            </a:r>
          </a:p>
          <a:p>
            <a:pPr algn="l" rtl="0">
              <a:lnSpc>
                <a:spcPts val="29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management of production processes, Selection of suitable suppliers and manufacturers, supervision and ongoing supervision at all stages.</a:t>
            </a:r>
            <a:endParaRPr lang="he-I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5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431214" y="1502854"/>
            <a:ext cx="8503920" cy="45720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he-IL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35" y="2778398"/>
            <a:ext cx="4867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9" y="1502854"/>
            <a:ext cx="398719" cy="39871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93" y="5705475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D2FB910-8676-40AF-A6CD-5A84872A7A59}"/>
              </a:ext>
            </a:extLst>
          </p:cNvPr>
          <p:cNvSpPr txBox="1"/>
          <p:nvPr/>
        </p:nvSpPr>
        <p:spPr>
          <a:xfrm>
            <a:off x="906718" y="1502854"/>
            <a:ext cx="76176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Quality control of the packaging materials received in the warehouse and the requirements of the technical specifications</a:t>
            </a:r>
          </a:p>
          <a:p>
            <a:pPr algn="l" rtl="0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Prepared and adapted to the needs of the company.</a:t>
            </a:r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340994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000" b="1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br>
              <a:rPr lang="he-IL" sz="2000" b="1" dirty="0">
                <a:solidFill>
                  <a:schemeClr val="bg2">
                    <a:lumMod val="25000"/>
                  </a:schemeClr>
                </a:solidFill>
              </a:rPr>
            </a:br>
            <a:endParaRPr lang="he-IL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421197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96283"/>
            <a:ext cx="596675" cy="59667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21" y="5705475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80" y="3431424"/>
            <a:ext cx="30241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1AA7B00-64FC-45BE-A2BB-35125C219EE4}"/>
              </a:ext>
            </a:extLst>
          </p:cNvPr>
          <p:cNvSpPr/>
          <p:nvPr/>
        </p:nvSpPr>
        <p:spPr>
          <a:xfrm>
            <a:off x="898426" y="513841"/>
            <a:ext cx="6193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Transportation, container loading and logistics</a:t>
            </a:r>
            <a:endParaRPr lang="he-IL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796B480-8A49-4428-8A3C-5574D174A48D}"/>
              </a:ext>
            </a:extLst>
          </p:cNvPr>
          <p:cNvSpPr/>
          <p:nvPr/>
        </p:nvSpPr>
        <p:spPr>
          <a:xfrm>
            <a:off x="898426" y="1772816"/>
            <a:ext cx="7417990" cy="265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Logistic planning for the transportation of goods in an efficient and economical ways:</a:t>
            </a:r>
          </a:p>
          <a:p>
            <a:pPr marL="285750" indent="-285750" algn="l" rtl="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Adjustment of different types of pallets to the existing means of transport in the factory, in order to save costs.</a:t>
            </a:r>
          </a:p>
          <a:p>
            <a:pPr marL="285750" indent="-285750" algn="l" rtl="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baggage weight for export</a:t>
            </a:r>
          </a:p>
          <a:p>
            <a:pPr marL="285750" indent="-285750" algn="l" rtl="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the volume of goods</a:t>
            </a:r>
          </a:p>
          <a:p>
            <a:pPr marL="285750" indent="-285750" algn="l" rtl="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planning of leading / containerization.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4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568952" cy="28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122304" y="1484784"/>
            <a:ext cx="8698168" cy="4572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Providing professional and courteous service.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for success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Ongoing management of projects from beginning to end. 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Innovation, creativity and thinking out-of- box.</a:t>
            </a:r>
          </a:p>
          <a:p>
            <a:pPr algn="l" rt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Compliance with international standards</a:t>
            </a:r>
            <a:endParaRPr lang="he-IL" sz="2000" b="1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he-IL" sz="2000" b="1" dirty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109728" indent="0">
              <a:buNone/>
            </a:pPr>
            <a:endParaRPr lang="he-IL" sz="2000" b="1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e-IL" sz="2000" b="1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he-IL" sz="2000" dirty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experience and your success! </a:t>
            </a:r>
            <a:r>
              <a:rPr lang="he-I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5179"/>
            <a:ext cx="5472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company’s vision </a:t>
            </a:r>
            <a:endParaRPr lang="he-IL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5" y="405153"/>
            <a:ext cx="560162" cy="56016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77" y="5705475"/>
            <a:ext cx="1530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התאמה אישית 5">
      <a:dk1>
        <a:srgbClr val="3F3F3F"/>
      </a:dk1>
      <a:lt1>
        <a:sysClr val="window" lastClr="FFFFFF"/>
      </a:lt1>
      <a:dk2>
        <a:srgbClr val="2861A9"/>
      </a:dk2>
      <a:lt2>
        <a:srgbClr val="C6E7FC"/>
      </a:lt2>
      <a:accent1>
        <a:srgbClr val="A5A5A5"/>
      </a:accent1>
      <a:accent2>
        <a:srgbClr val="4584D3"/>
      </a:accent2>
      <a:accent3>
        <a:srgbClr val="003F7F"/>
      </a:accent3>
      <a:accent4>
        <a:srgbClr val="015451"/>
      </a:accent4>
      <a:accent5>
        <a:srgbClr val="0682FF"/>
      </a:accent5>
      <a:accent6>
        <a:srgbClr val="69B4FF"/>
      </a:accent6>
      <a:hlink>
        <a:srgbClr val="0061C3"/>
      </a:hlink>
      <a:folHlink>
        <a:srgbClr val="0061C3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</TotalTime>
  <Words>474</Words>
  <Application>Microsoft Office PowerPoint</Application>
  <PresentationFormat>‫הצגה על המסך (4:3)</PresentationFormat>
  <Paragraphs>87</Paragraphs>
  <Slides>11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Roboto</vt:lpstr>
      <vt:lpstr>Wingdings</vt:lpstr>
      <vt:lpstr>Wingdings 2</vt:lpstr>
      <vt:lpstr>אזרחי</vt:lpstr>
      <vt:lpstr>מצגת של PowerPoint‏</vt:lpstr>
      <vt:lpstr> A.D.A.S International Agencies Ltd</vt:lpstr>
      <vt:lpstr>Professional Services</vt:lpstr>
      <vt:lpstr>Professional Services</vt:lpstr>
      <vt:lpstr>Professional Services</vt:lpstr>
      <vt:lpstr>Professional Services</vt:lpstr>
      <vt:lpstr>Quality Control</vt:lpstr>
      <vt:lpstr>       </vt:lpstr>
      <vt:lpstr>מצגת של PowerPoint‏</vt:lpstr>
      <vt:lpstr>Experience and professionalism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Avi Zavaro</cp:lastModifiedBy>
  <cp:revision>288</cp:revision>
  <dcterms:created xsi:type="dcterms:W3CDTF">2015-06-08T08:34:56Z</dcterms:created>
  <dcterms:modified xsi:type="dcterms:W3CDTF">2020-01-23T10:04:27Z</dcterms:modified>
</cp:coreProperties>
</file>